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175432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是一篇记叙文。文章讲述了邹琦是浙江</a:t>
            </a:r>
            <a:r>
              <a:rPr lang="en-US" altLang="zh-CN" b="1" dirty="0">
                <a:latin typeface="+mj-ea"/>
                <a:ea typeface="+mj-ea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宝剑之乡</a:t>
            </a:r>
            <a:r>
              <a:rPr lang="en-US" altLang="zh-CN" b="1" dirty="0">
                <a:latin typeface="+mj-ea"/>
                <a:ea typeface="+mj-ea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龙泉一间老字号剑铺第四代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传人</a:t>
            </a:r>
            <a:r>
              <a:rPr lang="en-US" altLang="zh-CN" b="1" dirty="0">
                <a:latin typeface="+mj-ea"/>
                <a:ea typeface="+mj-ea"/>
              </a:rPr>
              <a:t>,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克服重重困难回乡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创业</a:t>
            </a:r>
            <a:r>
              <a:rPr lang="en-US" altLang="zh-CN" b="1" dirty="0">
                <a:latin typeface="+mj-ea"/>
              </a:rPr>
              <a:t>,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通过创新将传统剑文化融入现代生活。在蛇年到来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b="1" dirty="0">
                <a:latin typeface="+mj-ea"/>
              </a:rPr>
              <a:t>,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设计的剑形冰箱贴成为了当地的热门产品。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75" y="776427"/>
            <a:ext cx="10699463" cy="1311895"/>
          </a:xfrm>
          <a:prstGeom prst="rect">
            <a:avLst/>
          </a:prstGeom>
        </p:spPr>
      </p:pic>
      <p:pic>
        <p:nvPicPr>
          <p:cNvPr id="4" name="语篇导航-DA.eps" descr="id:21474868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420888"/>
            <a:ext cx="1619885" cy="3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229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Year of the Snake came, a sword-like fridge magnet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磁贴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a hit in Longquan, China’s “hometown of swords” in Zhejiang Province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creator, Zou Qi, is a fourth-generation heir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继承人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time-honoured Yuanyuan Sword Workshop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she’s one of the few women who make swords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Born into a family deeply rooted in the art of sword-making, she didn’t want to take up this job at first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time went by, seeing her father aging, she felt a sense of responsibility to carry on her family’s tradition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e-commerce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growing, in 2021, she quit her job and returned to her hometown to learn the sword-making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her dad, Zou Jianming, a master swordsmith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铸剑师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over 40 years of experience, showed great worries about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a Longquan sword is really difficult, which includes over 200 steps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women, it is a great challenge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Zou Qi kept it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got burned and her hands got calluses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Still, she was proud when she made her first sword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Determined to promote the traditional sword-making culture, Zou Qi wants swords to be not only displayed in museums but also integrated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融入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people’s lives as special decorations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tried putting phoenix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凤凰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patterns on a sword and named it “Phoenix Rebirth”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thinks the phoenix means being strong and starting over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an interview, she said, “People usually think only men can make swords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women can add new ideas and pay more attention to details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getting popular in Longquan when the Year of the Snake came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Snake-like Longquan swords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Swords with phoenix patterns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Fridge magnets in the shape of a sword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Tools used for making traditional swords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0345" y="85010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“As the Year of the Snake came, a sword-like fridge magnet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磁贴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became a hit in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Longquan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蛇年到来时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一款剑形的冰箱贴在龙泉流行起来。故选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sentence can be put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why few women take up sword-making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why Longquan swords sell at a high price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father wants his daughter to have a try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Zou Qi wants to promote this traditional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791" y="84075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推理判断题。根据第三段中的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“Making a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Longquan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sword is really difficult, which includes over 200 steps. To women, it is a great challenge...”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铸造龙泉剑有二百多道工序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对女性来说非常困难。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这是很少有女性从事铸剑的原因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7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activities may cause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calluses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books without a break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 video games day and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Digging the soil without gloves each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 to music for an hour every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791" y="87188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34566" y="350535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“Making a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Longquan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sword is really difficult, which includes over 200 steps. To women, it is a great challenge...She got burned and her hands got calluses.”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铸造龙泉剑需要二百多道工序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对女性来说尤其困难。在铸剑过程中邹琦被烧伤了</a:t>
            </a:r>
            <a:r>
              <a:rPr lang="en-US" altLang="zh-CN" b="1" dirty="0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手上长了老茧。长时间进行体力劳动会导致手部起茧</a:t>
            </a:r>
            <a:r>
              <a:rPr lang="en-US" altLang="zh-CN" b="1">
                <a:solidFill>
                  <a:srgbClr val="FF0000"/>
                </a:solidFill>
                <a:latin typeface="+mj-ea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每天不带手套挖土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是可能导致手部长茧的活动。故选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75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4066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the best title for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Popularity of Longquan Swords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Traditional Art of Sword-making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Long-standing Sword Workshop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Outstanding Female Sword-maker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548" y="1468582"/>
            <a:ext cx="3375177" cy="4440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81488" y="145011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标题归纳题。本文叙述了女铸剑师邹琦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传承家族铸剑技艺的同时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也大胆创新将传统剑文化融入现代生活的故事。故选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442</Words>
  <Application>Microsoft Office PowerPoint</Application>
  <PresentationFormat>自定义</PresentationFormat>
  <Paragraphs>34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442</cp:revision>
  <dcterms:created xsi:type="dcterms:W3CDTF">2020-11-06T05:24:00Z</dcterms:created>
  <dcterms:modified xsi:type="dcterms:W3CDTF">2025-09-17T16:09:59Z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